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86" r:id="rId3"/>
    <p:sldId id="257" r:id="rId4"/>
    <p:sldId id="270" r:id="rId5"/>
    <p:sldId id="259" r:id="rId6"/>
    <p:sldId id="260" r:id="rId7"/>
    <p:sldId id="287" r:id="rId8"/>
    <p:sldId id="289" r:id="rId9"/>
    <p:sldId id="290" r:id="rId10"/>
    <p:sldId id="291" r:id="rId11"/>
    <p:sldId id="292" r:id="rId12"/>
    <p:sldId id="293" r:id="rId13"/>
    <p:sldId id="288" r:id="rId14"/>
    <p:sldId id="294" r:id="rId15"/>
    <p:sldId id="295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AF68A-411F-4163-9BC9-9536DA0AB781}" type="datetimeFigureOut">
              <a:rPr lang="ru-RU" smtClean="0"/>
              <a:pPr/>
              <a:t>02.08.2017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31F29-02F4-401D-A26A-B5A1400793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8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31F29-02F4-401D-A26A-B5A14007934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6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8EE5-825F-4C5D-912F-49591AABC181}" type="datetime1">
              <a:rPr lang="ru-RU" smtClean="0"/>
              <a:pPr/>
              <a:t>02.08.2017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49EB-A243-46CC-A876-3F1AE86D3B7D}" type="datetime1">
              <a:rPr lang="ru-RU" smtClean="0"/>
              <a:pPr/>
              <a:t>02.08.2017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48F2-30D4-4DC2-BE05-AEFCBAFDDE43}" type="datetime1">
              <a:rPr lang="ru-RU" smtClean="0"/>
              <a:pPr/>
              <a:t>02.08.2017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3232-7E9E-47BF-BE6F-B4A9D8ABE29D}" type="datetime1">
              <a:rPr lang="ru-RU" smtClean="0"/>
              <a:pPr/>
              <a:t>02.08.2017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6C17-A484-4BB0-956E-0D38F0D1688E}" type="datetime1">
              <a:rPr lang="ru-RU" smtClean="0"/>
              <a:pPr/>
              <a:t>02.08.2017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F686-F98A-4BBE-8F84-8383332FCC76}" type="datetime1">
              <a:rPr lang="ru-RU" smtClean="0"/>
              <a:pPr/>
              <a:t>02.08.2017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29D5-D446-4102-ABE4-F7489F20D5A2}" type="datetime1">
              <a:rPr lang="ru-RU" smtClean="0"/>
              <a:pPr/>
              <a:t>02.08.2017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38D1-6E8D-4F6E-9668-A90C91F62207}" type="datetime1">
              <a:rPr lang="ru-RU" smtClean="0"/>
              <a:pPr/>
              <a:t>02.08.2017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B19D-0C50-4582-9860-8D8B50234515}" type="datetime1">
              <a:rPr lang="ru-RU" smtClean="0"/>
              <a:pPr/>
              <a:t>02.08.2017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D7FD-9ABF-48BC-BE17-A0819B472EB2}" type="datetime1">
              <a:rPr lang="ru-RU" smtClean="0"/>
              <a:pPr/>
              <a:t>02.08.2017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0972B-0012-4F39-B01C-DB6CF2103F09}" type="datetime1">
              <a:rPr lang="ru-RU" smtClean="0"/>
              <a:pPr/>
              <a:t>02.08.2017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edge/>
    <p:sndAc>
      <p:stSnd>
        <p:snd r:embed="rId1" name="Голос неба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B51A5D-7551-4677-A618-55AEDE92F940}" type="datetime1">
              <a:rPr lang="ru-RU" smtClean="0"/>
              <a:pPr/>
              <a:t>02.08.2017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9D9E2E-7F7E-4097-91F4-9A76C9783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edge/>
    <p:sndAc>
      <p:stSnd>
        <p:snd r:embed="rId13" name="Голос неба.wav"/>
      </p:stSnd>
    </p:sndAc>
  </p:transition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" y="0"/>
            <a:ext cx="913221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71670" y="0"/>
            <a:ext cx="4998166" cy="26930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15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878" y="838690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Акция:</a:t>
            </a:r>
          </a:p>
          <a:p>
            <a:r>
              <a:rPr lang="ru-RU" sz="3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«Чистый берег»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82" y="5589240"/>
            <a:ext cx="913221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Верхнетакерменское сельское поселение </a:t>
            </a:r>
          </a:p>
          <a:p>
            <a:pPr algn="ctr"/>
            <a:r>
              <a:rPr lang="ru-RU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Мензелинского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муниципального района РТ</a:t>
            </a: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78" y="0"/>
            <a:ext cx="9169477" cy="68699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6246604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Мой </a:t>
            </a:r>
            <a:r>
              <a:rPr lang="ru-RU" b="1" dirty="0">
                <a:solidFill>
                  <a:srgbClr val="FFFF00"/>
                </a:solidFill>
              </a:rPr>
              <a:t>отдых на берегу с заботой о природе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10763"/>
      </p:ext>
    </p:extLst>
  </p:cSld>
  <p:clrMapOvr>
    <a:masterClrMapping/>
  </p:clrMapOvr>
  <p:transition>
    <p:wedge/>
    <p:sndAc>
      <p:stSnd>
        <p:snd r:embed="rId2" name="Голос неба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1760" y="62373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Вода- </a:t>
            </a:r>
            <a:r>
              <a:rPr lang="ru-RU" b="1" dirty="0">
                <a:solidFill>
                  <a:srgbClr val="FFFF00"/>
                </a:solidFill>
              </a:rPr>
              <a:t>это жизнь</a:t>
            </a:r>
            <a:r>
              <a:rPr lang="ru-RU" b="1" dirty="0" smtClean="0">
                <a:solidFill>
                  <a:srgbClr val="FFFF00"/>
                </a:solidFill>
              </a:rPr>
              <a:t>!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40346"/>
      </p:ext>
    </p:extLst>
  </p:cSld>
  <p:clrMapOvr>
    <a:masterClrMapping/>
  </p:clrMapOvr>
  <p:transition>
    <p:wedge/>
    <p:sndAc>
      <p:stSnd>
        <p:snd r:embed="rId2" name="Голос неба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601"/>
            <a:ext cx="478828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01"/>
            <a:ext cx="4355976" cy="68999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71800" y="6093296"/>
            <a:ext cx="3602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Будущее </a:t>
            </a:r>
            <a:r>
              <a:rPr lang="ru-RU" b="1" dirty="0">
                <a:solidFill>
                  <a:srgbClr val="FFFF00"/>
                </a:solidFill>
              </a:rPr>
              <a:t>Земли - чистая вода.</a:t>
            </a:r>
          </a:p>
        </p:txBody>
      </p:sp>
    </p:spTree>
    <p:extLst>
      <p:ext uri="{BB962C8B-B14F-4D97-AF65-F5344CB8AC3E}">
        <p14:creationId xmlns:p14="http://schemas.microsoft.com/office/powerpoint/2010/main" val="2285660384"/>
      </p:ext>
    </p:extLst>
  </p:cSld>
  <p:clrMapOvr>
    <a:masterClrMapping/>
  </p:clrMapOvr>
  <p:transition>
    <p:wedge/>
    <p:sndAc>
      <p:stSnd>
        <p:snd r:embed="rId2" name="Голос неба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46" y="2439472"/>
            <a:ext cx="4476750" cy="27622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3326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ходе Всероссийской акции "Чистый берег" глава Верхнетакерменского сельского поселения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Алия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Азгамовна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Шарипова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дала старт конкурсу среди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жителей поселения.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9168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Будут определены победители по следующим номинациям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-"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Самый маленький участник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",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-"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Самый активный коллектив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",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-"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Самая опытная семья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",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-"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Самое активное КФХ"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995285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Итоги планируем подвести 30 августа, в День Республики Татарстан.</a:t>
            </a:r>
          </a:p>
        </p:txBody>
      </p:sp>
    </p:spTree>
    <p:extLst>
      <p:ext uri="{BB962C8B-B14F-4D97-AF65-F5344CB8AC3E}">
        <p14:creationId xmlns:p14="http://schemas.microsoft.com/office/powerpoint/2010/main" val="2726539854"/>
      </p:ext>
    </p:extLst>
  </p:cSld>
  <p:clrMapOvr>
    <a:masterClrMapping/>
  </p:clrMapOvr>
  <p:transition>
    <p:wedge/>
    <p:sndAc>
      <p:stSnd>
        <p:snd r:embed="rId2" name="Голос неба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5314950" cy="68389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56176" y="674968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Информация об акции «Чистый берег»  в газете «Мензеля» от 28.07.2017 г.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42711"/>
      </p:ext>
    </p:extLst>
  </p:cSld>
  <p:clrMapOvr>
    <a:masterClrMapping/>
  </p:clrMapOvr>
  <p:transition>
    <p:wedge/>
    <p:sndAc>
      <p:stSnd>
        <p:snd r:embed="rId2" name="Голос неба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880039" cy="48449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33265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Информация об акции «Чистый берег» на сайте газеты «Мензеля» (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menzela.ru)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44698"/>
      </p:ext>
    </p:extLst>
  </p:cSld>
  <p:clrMapOvr>
    <a:masterClrMapping/>
  </p:clrMapOvr>
  <p:transition>
    <p:wedge/>
    <p:sndAc>
      <p:stSnd>
        <p:snd r:embed="rId2" name="Голос неба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AVE\Desktop\чистый берег\041317_040332729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8" y="3342848"/>
            <a:ext cx="3096344" cy="35279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54288"/>
            <a:ext cx="3203848" cy="35037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76" y="3342848"/>
            <a:ext cx="2860576" cy="352791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71670" y="0"/>
            <a:ext cx="4998166" cy="26930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15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55976" y="188640"/>
            <a:ext cx="47880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i="1" dirty="0" err="1">
                <a:solidFill>
                  <a:srgbClr val="FFFF00"/>
                </a:solidFill>
              </a:rPr>
              <a:t>Нинди</a:t>
            </a:r>
            <a:r>
              <a:rPr lang="ru-RU" sz="2500" b="1" i="1" dirty="0">
                <a:solidFill>
                  <a:srgbClr val="FFFF00"/>
                </a:solidFill>
              </a:rPr>
              <a:t> </a:t>
            </a:r>
            <a:r>
              <a:rPr lang="ru-RU" sz="2500" b="1" i="1" dirty="0" err="1" smtClean="0">
                <a:solidFill>
                  <a:srgbClr val="FFFF00"/>
                </a:solidFill>
              </a:rPr>
              <a:t>эшкә</a:t>
            </a:r>
            <a:r>
              <a:rPr lang="ru-RU" sz="2500" b="1" i="1" dirty="0" smtClean="0">
                <a:solidFill>
                  <a:srgbClr val="FFFF00"/>
                </a:solidFill>
              </a:rPr>
              <a:t> </a:t>
            </a:r>
            <a:r>
              <a:rPr lang="ru-RU" sz="2500" b="1" i="1" dirty="0" err="1">
                <a:solidFill>
                  <a:srgbClr val="FFFF00"/>
                </a:solidFill>
              </a:rPr>
              <a:t>тотынсак</a:t>
            </a:r>
            <a:r>
              <a:rPr lang="ru-RU" sz="2500" b="1" i="1" dirty="0">
                <a:solidFill>
                  <a:srgbClr val="FFFF00"/>
                </a:solidFill>
              </a:rPr>
              <a:t> та</a:t>
            </a:r>
            <a:r>
              <a:rPr lang="ru-RU" sz="2500" b="1" i="1" dirty="0" smtClean="0">
                <a:solidFill>
                  <a:srgbClr val="FFFF00"/>
                </a:solidFill>
              </a:rPr>
              <a:t>,</a:t>
            </a:r>
          </a:p>
          <a:p>
            <a:r>
              <a:rPr lang="ru-RU" sz="2500" b="1" i="1" dirty="0" err="1" smtClean="0">
                <a:solidFill>
                  <a:srgbClr val="FFFF00"/>
                </a:solidFill>
              </a:rPr>
              <a:t>Уртак</a:t>
            </a:r>
            <a:r>
              <a:rPr lang="ru-RU" sz="2500" b="1" i="1" dirty="0" smtClean="0">
                <a:solidFill>
                  <a:srgbClr val="FFFF00"/>
                </a:solidFill>
              </a:rPr>
              <a:t> </a:t>
            </a:r>
            <a:r>
              <a:rPr lang="ru-RU" sz="2500" b="1" i="1" dirty="0" err="1">
                <a:solidFill>
                  <a:srgbClr val="FFFF00"/>
                </a:solidFill>
              </a:rPr>
              <a:t>максат</a:t>
            </a:r>
            <a:r>
              <a:rPr lang="ru-RU" sz="2500" b="1" i="1" dirty="0">
                <a:solidFill>
                  <a:srgbClr val="FFFF00"/>
                </a:solidFill>
              </a:rPr>
              <a:t>, </a:t>
            </a:r>
            <a:r>
              <a:rPr lang="ru-RU" sz="2500" b="1" i="1" dirty="0" err="1" smtClean="0">
                <a:solidFill>
                  <a:srgbClr val="FFFF00"/>
                </a:solidFill>
              </a:rPr>
              <a:t>өмет</a:t>
            </a:r>
            <a:r>
              <a:rPr lang="ru-RU" sz="2500" b="1" i="1" dirty="0" smtClean="0">
                <a:solidFill>
                  <a:srgbClr val="FFFF00"/>
                </a:solidFill>
              </a:rPr>
              <a:t> </a:t>
            </a:r>
            <a:r>
              <a:rPr lang="ru-RU" sz="2500" b="1" i="1" dirty="0">
                <a:solidFill>
                  <a:srgbClr val="FFFF00"/>
                </a:solidFill>
              </a:rPr>
              <a:t>бар</a:t>
            </a:r>
            <a:r>
              <a:rPr lang="ru-RU" sz="2500" b="1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2500" b="1" i="1" dirty="0" err="1" smtClean="0">
                <a:solidFill>
                  <a:srgbClr val="FFFF00"/>
                </a:solidFill>
              </a:rPr>
              <a:t>Бу</a:t>
            </a:r>
            <a:r>
              <a:rPr lang="ru-RU" sz="2500" b="1" i="1" dirty="0" smtClean="0">
                <a:solidFill>
                  <a:srgbClr val="FFFF00"/>
                </a:solidFill>
              </a:rPr>
              <a:t> </a:t>
            </a:r>
            <a:r>
              <a:rPr lang="ru-RU" sz="2500" b="1" i="1" dirty="0" err="1" smtClean="0">
                <a:solidFill>
                  <a:srgbClr val="FFFF00"/>
                </a:solidFill>
              </a:rPr>
              <a:t>эштә</a:t>
            </a:r>
            <a:r>
              <a:rPr lang="ru-RU" sz="2500" b="1" i="1" dirty="0" smtClean="0">
                <a:solidFill>
                  <a:srgbClr val="FFFF00"/>
                </a:solidFill>
              </a:rPr>
              <a:t> </a:t>
            </a:r>
            <a:r>
              <a:rPr lang="ru-RU" sz="2500" b="1" i="1" dirty="0" err="1" smtClean="0">
                <a:solidFill>
                  <a:srgbClr val="FFFF00"/>
                </a:solidFill>
              </a:rPr>
              <a:t>дә</a:t>
            </a:r>
            <a:r>
              <a:rPr lang="ru-RU" sz="2500" b="1" i="1" dirty="0" smtClean="0">
                <a:solidFill>
                  <a:srgbClr val="FFFF00"/>
                </a:solidFill>
              </a:rPr>
              <a:t> </a:t>
            </a:r>
            <a:r>
              <a:rPr lang="ru-RU" sz="2500" b="1" i="1" dirty="0" err="1" smtClean="0">
                <a:solidFill>
                  <a:srgbClr val="FFFF00"/>
                </a:solidFill>
              </a:rPr>
              <a:t>бердәм</a:t>
            </a:r>
            <a:r>
              <a:rPr lang="ru-RU" sz="2500" b="1" i="1" dirty="0" smtClean="0">
                <a:solidFill>
                  <a:srgbClr val="FFFF00"/>
                </a:solidFill>
              </a:rPr>
              <a:t> </a:t>
            </a:r>
            <a:r>
              <a:rPr lang="ru-RU" sz="2500" b="1" i="1" dirty="0" err="1">
                <a:solidFill>
                  <a:srgbClr val="FFFF00"/>
                </a:solidFill>
              </a:rPr>
              <a:t>булдык</a:t>
            </a:r>
            <a:r>
              <a:rPr lang="ru-RU" sz="2500" b="1" i="1" dirty="0" smtClean="0">
                <a:solidFill>
                  <a:srgbClr val="FFFF00"/>
                </a:solidFill>
              </a:rPr>
              <a:t>,</a:t>
            </a:r>
          </a:p>
          <a:p>
            <a:r>
              <a:rPr lang="ru-RU" sz="2500" b="1" i="1" dirty="0" err="1" smtClean="0">
                <a:solidFill>
                  <a:srgbClr val="FFFF00"/>
                </a:solidFill>
              </a:rPr>
              <a:t>Нәтиҗәсе</a:t>
            </a:r>
            <a:r>
              <a:rPr lang="ru-RU" sz="2500" b="1" i="1" dirty="0" smtClean="0">
                <a:solidFill>
                  <a:srgbClr val="FFFF00"/>
                </a:solidFill>
              </a:rPr>
              <a:t> </a:t>
            </a:r>
            <a:r>
              <a:rPr lang="ru-RU" sz="2500" b="1" i="1" dirty="0">
                <a:solidFill>
                  <a:srgbClr val="FFFF00"/>
                </a:solidFill>
              </a:rPr>
              <a:t>- чиста яр!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0" y="1772816"/>
            <a:ext cx="7315200" cy="4876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0722" y="404664"/>
            <a:ext cx="7290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Верхнетакерменское сельское поселение уже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течение нескольких лет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участвует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во Всероссийской акции "Чистый берег" по уборке водоемов и их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берегов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1299" y="116632"/>
            <a:ext cx="84621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ходе проведения акции «Нашим рекам – чистые берега!» очищены от мусора берега Верхнетакерменского пруда и плотины, родник. Общая площадь территорий очищенных от мусора составила 18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тыс.кв.м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, а объем собранного мусора – более 23 м</a:t>
            </a:r>
            <a:r>
              <a:rPr lang="ru-RU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Протяженность очищенной береговой линии – 9,2 км.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акции приняли участие 93 человека, а также сотрудники организаций: ООО «Органик-групп»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отд.Такермен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 и КФХ «Давлетов Н.Г.»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45941"/>
            <a:ext cx="5688632" cy="39983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89220"/>
            <a:ext cx="2961070" cy="42987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-1554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Мероприятия, проведенные в рамках акции, 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освещались в средствах массовой информации,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на сайтах организаций. 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Количество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участников акции составило более 150  чел.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941168"/>
            <a:ext cx="85353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Акция проходила с 1 апреля по 1 июля и привлекла к участию представителей различных секторов общества, в том числе воспитанников детского сада, учащихся школ, работников организаций образования, учреждений культуры, соц.защиты,  женсоветы и пенсионеры сельского поселения, и др.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0" y="1206727"/>
            <a:ext cx="3460285" cy="25952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04864"/>
            <a:ext cx="3466890" cy="25974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30" y="1191934"/>
            <a:ext cx="1444988" cy="24083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32" y="2381435"/>
            <a:ext cx="1452533" cy="242088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980728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 берег с огромною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силой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Волна накатила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большая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вежливо очень спросила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Простите, Я... не помешаю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</a:p>
          <a:p>
            <a:pPr algn="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Шандра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12976"/>
            <a:ext cx="5802120" cy="32682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4751244" cy="267628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AVE\Desktop\чистый берег\река Ик\Clear-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5296782"/>
            <a:ext cx="1928794" cy="156121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941168"/>
            <a:ext cx="62334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Сохраняя берега водоемов чистыми, мы заботимся не только о своем здоровье, но и о будущем своего региона и экологии страны.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82" y="548680"/>
            <a:ext cx="2459126" cy="32788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124744"/>
            <a:ext cx="1967301" cy="32788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5" y="180265"/>
            <a:ext cx="1967301" cy="32788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032" y="836712"/>
            <a:ext cx="1967301" cy="327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6674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57" y="-1"/>
            <a:ext cx="4558043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612"/>
            <a:ext cx="4632687" cy="68696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3728" y="6143980"/>
            <a:ext cx="5686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Береги </a:t>
            </a:r>
            <a:r>
              <a:rPr lang="ru-RU" b="1" dirty="0">
                <a:solidFill>
                  <a:srgbClr val="FFFF00"/>
                </a:solidFill>
              </a:rPr>
              <a:t>природу- сохраняй жизнь! (Школа)</a:t>
            </a:r>
          </a:p>
        </p:txBody>
      </p:sp>
    </p:spTree>
    <p:extLst>
      <p:ext uri="{BB962C8B-B14F-4D97-AF65-F5344CB8AC3E}">
        <p14:creationId xmlns:p14="http://schemas.microsoft.com/office/powerpoint/2010/main" val="11661568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482"/>
            <a:ext cx="4572000" cy="6899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7"/>
            <a:ext cx="457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1720" y="5301208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Скажем </a:t>
            </a:r>
            <a:r>
              <a:rPr lang="ru-RU" b="1" dirty="0">
                <a:solidFill>
                  <a:srgbClr val="FFFF00"/>
                </a:solidFill>
              </a:rPr>
              <a:t>"нет" загрязнениям рек и озер</a:t>
            </a:r>
            <a:r>
              <a:rPr lang="ru-RU" b="1" dirty="0" smtClean="0">
                <a:solidFill>
                  <a:srgbClr val="FFFF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4932576"/>
      </p:ext>
    </p:extLst>
  </p:cSld>
  <p:clrMapOvr>
    <a:masterClrMapping/>
  </p:clrMapOvr>
  <p:transition>
    <p:wedge/>
    <p:sndAc>
      <p:stSnd>
        <p:snd r:embed="rId2" name="Голос неба.wav"/>
      </p:stSnd>
    </p:sndAc>
  </p:transition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379</Words>
  <Application>Microsoft Office PowerPoint</Application>
  <PresentationFormat>Экран (4:3)</PresentationFormat>
  <Paragraphs>37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</dc:title>
  <dc:creator>Татьяна</dc:creator>
  <cp:lastModifiedBy>Эльвира Фассахова</cp:lastModifiedBy>
  <cp:revision>82</cp:revision>
  <dcterms:created xsi:type="dcterms:W3CDTF">2010-11-03T04:17:23Z</dcterms:created>
  <dcterms:modified xsi:type="dcterms:W3CDTF">2017-08-02T12:19:27Z</dcterms:modified>
</cp:coreProperties>
</file>