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39" r:id="rId2"/>
    <p:sldId id="402" r:id="rId3"/>
    <p:sldId id="403" r:id="rId4"/>
    <p:sldId id="405" r:id="rId5"/>
    <p:sldId id="406" r:id="rId6"/>
    <p:sldId id="407" r:id="rId7"/>
    <p:sldId id="360" r:id="rId8"/>
    <p:sldId id="411" r:id="rId9"/>
    <p:sldId id="412" r:id="rId10"/>
    <p:sldId id="414" r:id="rId11"/>
    <p:sldId id="415" r:id="rId12"/>
    <p:sldId id="409" r:id="rId13"/>
    <p:sldId id="371" r:id="rId14"/>
    <p:sldId id="408" r:id="rId15"/>
    <p:sldId id="413" r:id="rId16"/>
    <p:sldId id="392" r:id="rId17"/>
    <p:sldId id="384" r:id="rId18"/>
    <p:sldId id="416" r:id="rId19"/>
    <p:sldId id="398" r:id="rId20"/>
    <p:sldId id="376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  <a:srgbClr val="FF5050"/>
    <a:srgbClr val="006600"/>
    <a:srgbClr val="000066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5588" autoAdjust="0"/>
    <p:restoredTop sz="83915" autoAdjust="0"/>
  </p:normalViewPr>
  <p:slideViewPr>
    <p:cSldViewPr>
      <p:cViewPr>
        <p:scale>
          <a:sx n="59" d="100"/>
          <a:sy n="59" d="100"/>
        </p:scale>
        <p:origin x="-145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62%</a:t>
                    </a:r>
                    <a:endParaRPr lang="en-US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D78-4DC6-A71B-91084AD2CF70}"/>
                </c:ext>
              </c:extLst>
            </c:dLbl>
            <c:dLbl>
              <c:idx val="1"/>
              <c:layout>
                <c:manualLayout>
                  <c:x val="4.5084694274327049E-2"/>
                  <c:y val="1.452190793489005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36%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D78-4DC6-A71B-91084AD2CF70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D78-4DC6-A71B-91084AD2CF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Лист1!$A$4:$A$6</c:f>
              <c:strCache>
                <c:ptCount val="3"/>
                <c:pt idx="0">
                  <c:v>в т.ч. Татары</c:v>
                </c:pt>
                <c:pt idx="1">
                  <c:v>Русские</c:v>
                </c:pt>
                <c:pt idx="2">
                  <c:v>Другие национальности</c:v>
                </c:pt>
              </c:strCache>
            </c:strRef>
          </c:cat>
          <c:val>
            <c:numRef>
              <c:f>Лист1!$B$4:$B$6</c:f>
              <c:numCache>
                <c:formatCode>General</c:formatCode>
                <c:ptCount val="3"/>
                <c:pt idx="0">
                  <c:v>325</c:v>
                </c:pt>
                <c:pt idx="1">
                  <c:v>215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78-4DC6-A71B-91084AD2CF70}"/>
            </c:ext>
          </c:extLst>
        </c:ser>
        <c:gapWidth val="100"/>
        <c:axId val="76213632"/>
        <c:axId val="76212096"/>
      </c:barChart>
      <c:valAx>
        <c:axId val="76212096"/>
        <c:scaling>
          <c:orientation val="minMax"/>
        </c:scaling>
        <c:axPos val="l"/>
        <c:majorGridlines/>
        <c:numFmt formatCode="General" sourceLinked="1"/>
        <c:tickLblPos val="nextTo"/>
        <c:crossAx val="76213632"/>
        <c:crosses val="autoZero"/>
        <c:crossBetween val="between"/>
      </c:valAx>
      <c:catAx>
        <c:axId val="76213632"/>
        <c:scaling>
          <c:orientation val="minMax"/>
        </c:scaling>
        <c:axPos val="b"/>
        <c:tickLblPos val="nextTo"/>
        <c:crossAx val="76212096"/>
        <c:crosses val="autoZero"/>
        <c:auto val="1"/>
        <c:lblAlgn val="ctr"/>
        <c:lblOffset val="100"/>
      </c:catAx>
    </c:plotArea>
    <c:legend>
      <c:legendPos val="r"/>
      <c:layout/>
    </c:legend>
    <c:plotVisOnly val="1"/>
    <c:dispBlanksAs val="zero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F0FF-CF1D-4A4F-BFD2-AF7A1DFDC21A}" type="datetimeFigureOut">
              <a:rPr lang="ru-RU" smtClean="0"/>
              <a:pPr/>
              <a:t>28.10.2020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D14FC-ED6A-49E5-A33A-14BF1DEACA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832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1\AppData\Local\Microsoft\Windows\Temporary Internet Files\Content.Outlook\LF9118VZ\обложка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5784" y="0"/>
            <a:ext cx="9180512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7650" y="188640"/>
            <a:ext cx="912102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1071538" y="1752600"/>
            <a:ext cx="7286676" cy="2819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base">
              <a:spcAft>
                <a:spcPct val="0"/>
              </a:spcAft>
            </a:pPr>
            <a:r>
              <a:rPr lang="ru-RU" sz="35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состоянии работы  в  области </a:t>
            </a:r>
            <a:r>
              <a:rPr lang="ru-RU" sz="3500" b="1" spc="-3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сохрананения</a:t>
            </a:r>
            <a:r>
              <a:rPr lang="ru-RU" sz="35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обычаев , традиций народов проживающих на территории  им.Воровского  </a:t>
            </a:r>
            <a:r>
              <a:rPr lang="ru-RU" sz="35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сельского </a:t>
            </a:r>
            <a:r>
              <a:rPr lang="ru-RU" sz="3500" b="1" spc="-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поселения  </a:t>
            </a:r>
            <a:endParaRPr lang="ru-RU" sz="3500" b="1" spc="-3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1\Desktop\флаг - будущий копия.gif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36281"/>
          <a:stretch/>
        </p:blipFill>
        <p:spPr bwMode="auto">
          <a:xfrm>
            <a:off x="120377" y="3311625"/>
            <a:ext cx="9144000" cy="43698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547664" y="113184"/>
            <a:ext cx="7347064" cy="1639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Юдин Сергей Георгиевич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Глава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им.Воровского сельского поселения Мензелинского муниципального района РТ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391400" y="6421090"/>
            <a:ext cx="1769944" cy="4369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399" y="-2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06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Ринат\AppData\Local\Microsoft\Windows\Temporary Internet Files\Content.Outlook\98WXBAIY\IMG-20201028-WA0041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1571612"/>
            <a:ext cx="4429155" cy="4572031"/>
          </a:xfrm>
          <a:prstGeom prst="rect">
            <a:avLst/>
          </a:prstGeom>
          <a:noFill/>
        </p:spPr>
      </p:pic>
      <p:pic>
        <p:nvPicPr>
          <p:cNvPr id="13315" name="Picture 3" descr="C:\Users\Ринат\AppData\Local\Microsoft\Windows\Temporary Internet Files\Content.Outlook\98WXBAIY\IMG-20201028-WA003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643050"/>
            <a:ext cx="3857651" cy="44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Ринат\AppData\Local\Microsoft\Windows\Temporary Internet Files\Content.Outlook\98WXBAIY\IMG-20201028-WA0043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33143" y="1714488"/>
            <a:ext cx="4025137" cy="4411675"/>
          </a:xfrm>
          <a:prstGeom prst="rect">
            <a:avLst/>
          </a:prstGeom>
          <a:noFill/>
        </p:spPr>
      </p:pic>
      <p:pic>
        <p:nvPicPr>
          <p:cNvPr id="14339" name="Picture 3" descr="C:\Users\Ринат\AppData\Local\Microsoft\Windows\Temporary Internet Files\Content.Outlook\98WXBAIY\IMG-20201028-WA00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286279" cy="4411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Ринат\AppData\Local\Microsoft\Windows\Temporary Internet Files\Content.Outlook\98WXBAIY\IMG-20200108-WA0023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275" y="2643182"/>
            <a:ext cx="3822700" cy="3429023"/>
          </a:xfrm>
          <a:prstGeom prst="rect">
            <a:avLst/>
          </a:prstGeom>
          <a:noFill/>
        </p:spPr>
      </p:pic>
      <p:pic>
        <p:nvPicPr>
          <p:cNvPr id="7171" name="Picture 3" descr="C:\Users\Ринат\AppData\Local\Microsoft\Windows\Temporary Internet Files\Content.Outlook\98WXBAIY\IMG-20191123-WA0035 (2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643183"/>
            <a:ext cx="3822700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</a:t>
            </a:r>
            <a:endParaRPr lang="ru-RU" sz="4000" dirty="0"/>
          </a:p>
        </p:txBody>
      </p:sp>
      <p:pic>
        <p:nvPicPr>
          <p:cNvPr id="5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3519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инат\Documents\2020 год\Сход 2020\фото на сход\IMG-20191009-WA00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288756" y="4786322"/>
            <a:ext cx="2976498" cy="1714488"/>
          </a:xfrm>
          <a:prstGeom prst="rect">
            <a:avLst/>
          </a:prstGeom>
          <a:noFill/>
        </p:spPr>
      </p:pic>
      <p:pic>
        <p:nvPicPr>
          <p:cNvPr id="8194" name="Picture 2" descr="C:\Users\Ринат\AppData\Local\Microsoft\Windows\Temporary Internet Files\Content.Outlook\98WXBAIY\IMG_20200104_135731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571612"/>
            <a:ext cx="4286280" cy="4214829"/>
          </a:xfrm>
          <a:prstGeom prst="rect">
            <a:avLst/>
          </a:prstGeom>
          <a:noFill/>
        </p:spPr>
      </p:pic>
      <p:pic>
        <p:nvPicPr>
          <p:cNvPr id="8195" name="Picture 3" descr="C:\Users\Ринат\AppData\Local\Microsoft\Windows\Temporary Internet Files\Content.Outlook\98WXBAIY\IMG_20200520_092656_374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571612"/>
            <a:ext cx="4214842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342599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Ринат\AppData\Local\Microsoft\Windows\Temporary Internet Files\Content.Outlook\98WXBAIY\IMG-20200620-WA003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2285992"/>
            <a:ext cx="2824155" cy="4214841"/>
          </a:xfrm>
          <a:prstGeom prst="rect">
            <a:avLst/>
          </a:prstGeom>
          <a:noFill/>
        </p:spPr>
      </p:pic>
      <p:pic>
        <p:nvPicPr>
          <p:cNvPr id="6147" name="Picture 3" descr="C:\Users\Ринат\AppData\Local\Microsoft\Windows\Temporary Internet Files\Content.Outlook\98WXBAIY\IMG-20200710-WA0027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714744" y="2714620"/>
            <a:ext cx="2584847" cy="2678126"/>
          </a:xfrm>
          <a:prstGeom prst="rect">
            <a:avLst/>
          </a:prstGeom>
          <a:noFill/>
        </p:spPr>
      </p:pic>
      <p:pic>
        <p:nvPicPr>
          <p:cNvPr id="6148" name="Picture 4" descr="C:\Users\Ринат\AppData\Local\Microsoft\Windows\Temporary Internet Files\Content.Outlook\98WXBAIY\IMG-20200710-WA0018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2357430"/>
            <a:ext cx="250033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Ринат\AppData\Local\Microsoft\Windows\Temporary Internet Files\Content.Outlook\98WXBAIY\zikzPRwK8M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1857364"/>
            <a:ext cx="3822700" cy="4286279"/>
          </a:xfrm>
          <a:prstGeom prst="rect">
            <a:avLst/>
          </a:prstGeom>
          <a:noFill/>
        </p:spPr>
      </p:pic>
      <p:pic>
        <p:nvPicPr>
          <p:cNvPr id="11267" name="Picture 3" descr="C:\Users\Ринат\AppData\Local\Microsoft\Windows\Temporary Internet Files\Content.Outlook\98WXBAIY\Mh6xAyCsEWY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1785926"/>
            <a:ext cx="3822700" cy="43577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316" y="338328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Ринат\AppData\Local\Microsoft\Windows\Temporary Internet Files\Content.Outlook\98WXBAIY\gEx7-YX79Lk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285860"/>
            <a:ext cx="4429155" cy="5072098"/>
          </a:xfrm>
          <a:prstGeom prst="rect">
            <a:avLst/>
          </a:prstGeom>
          <a:noFill/>
        </p:spPr>
      </p:pic>
      <p:pic>
        <p:nvPicPr>
          <p:cNvPr id="12291" name="Picture 3" descr="C:\Users\Ринат\AppData\Local\Microsoft\Windows\Temporary Internet Files\Content.Outlook\98WXBAIY\R4zcQjsVhmk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214422"/>
            <a:ext cx="4071966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800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</a:t>
            </a:r>
            <a:r>
              <a:rPr lang="ru-RU" dirty="0" smtClean="0"/>
              <a:t>участковым уполномоченным полиции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84784"/>
            <a:ext cx="4104455" cy="53012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84784"/>
            <a:ext cx="4248472" cy="5301208"/>
          </a:xfrm>
          <a:prstGeom prst="rect">
            <a:avLst/>
          </a:prstGeom>
        </p:spPr>
      </p:pic>
      <p:pic>
        <p:nvPicPr>
          <p:cNvPr id="5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826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C:\Users\Ринат\AppData\Local\Microsoft\Windows\Temporary Internet Files\Content.Outlook\98WXBAIY\IMG_20200306_092442 (2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4" y="1071546"/>
            <a:ext cx="7967691" cy="52864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Встреча с населением</a:t>
            </a:r>
            <a:endParaRPr lang="ru-RU" dirty="0"/>
          </a:p>
        </p:txBody>
      </p:sp>
      <p:pic>
        <p:nvPicPr>
          <p:cNvPr id="6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06044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C:\Users\Ринат\Documents\2020 год\Сход 2020\фото на сход\IMG-20191117-WA00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928802"/>
            <a:ext cx="39715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Ринат\Documents\2020 год\Сход 2020\фото на сход\IMG-20191117-WA0013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86314" y="1950057"/>
            <a:ext cx="4143404" cy="4479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334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60" y="338328"/>
            <a:ext cx="7782040" cy="1252728"/>
          </a:xfrm>
        </p:spPr>
        <p:txBody>
          <a:bodyPr/>
          <a:lstStyle/>
          <a:p>
            <a:r>
              <a:rPr lang="ru-RU" dirty="0" smtClean="0"/>
              <a:t>Население </a:t>
            </a:r>
            <a:endParaRPr lang="ru-RU" dirty="0"/>
          </a:p>
        </p:txBody>
      </p:sp>
      <p:pic>
        <p:nvPicPr>
          <p:cNvPr id="3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90405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Объект 3"/>
          <p:cNvGraphicFramePr>
            <a:graphicFrameLocks/>
          </p:cNvGraphicFramePr>
          <p:nvPr>
            <p:extLst/>
          </p:nvPr>
        </p:nvGraphicFramePr>
        <p:xfrm>
          <a:off x="1357290" y="1935163"/>
          <a:ext cx="4143404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Рисунок 4" descr="C:\Users\Ринат\Desktop\слайды\DSCN0286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2009774"/>
            <a:ext cx="3571900" cy="37766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38031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69995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" y="3244334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35373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Ринат\AppData\Local\Microsoft\Windows\Temporary Internet Files\Content.Outlook\98WXBAIY\IMG-20201028-WA00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87221"/>
            <a:ext cx="7858180" cy="5842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СЛУЖБЫ</a:t>
            </a:r>
            <a:endParaRPr lang="ru-RU" dirty="0"/>
          </a:p>
        </p:txBody>
      </p:sp>
      <p:pic>
        <p:nvPicPr>
          <p:cNvPr id="3074" name="Picture 2" descr="C:\Users\Ринат\AppData\Local\Microsoft\Windows\Temporary Internet Files\Content.Outlook\98WXBAIY\IMG-20201028-WA001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76275" y="1857365"/>
            <a:ext cx="3822700" cy="3979080"/>
          </a:xfrm>
          <a:prstGeom prst="rect">
            <a:avLst/>
          </a:prstGeom>
          <a:noFill/>
        </p:spPr>
      </p:pic>
      <p:pic>
        <p:nvPicPr>
          <p:cNvPr id="3076" name="Picture 4" descr="C:\Users\Ринат\AppData\Local\Microsoft\Windows\Temporary Internet Files\Content.Outlook\98WXBAIY\IMG-20201028-WA0016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1857365"/>
            <a:ext cx="3822700" cy="397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Ринат\AppData\Local\Microsoft\Windows\Temporary Internet Files\Content.Outlook\98WXBAIY\IMG-20201028-WA001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14348" y="2214554"/>
            <a:ext cx="3822700" cy="3857652"/>
          </a:xfrm>
          <a:prstGeom prst="rect">
            <a:avLst/>
          </a:prstGeom>
          <a:noFill/>
        </p:spPr>
      </p:pic>
      <p:pic>
        <p:nvPicPr>
          <p:cNvPr id="4099" name="Picture 3" descr="C:\Users\Ринат\AppData\Local\Microsoft\Windows\Temporary Internet Files\Content.Outlook\98WXBAIY\IMG-20201028-WA00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5025" y="2214554"/>
            <a:ext cx="3822700" cy="385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Ураза байрам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Начальная школа и </a:t>
            </a:r>
            <a:br>
              <a:rPr lang="ru-RU" sz="4000" dirty="0" smtClean="0"/>
            </a:br>
            <a:r>
              <a:rPr lang="ru-RU" sz="4000" dirty="0" smtClean="0"/>
              <a:t>детский сад</a:t>
            </a:r>
            <a:endParaRPr lang="ru-RU" sz="4000" dirty="0"/>
          </a:p>
        </p:txBody>
      </p:sp>
      <p:pic>
        <p:nvPicPr>
          <p:cNvPr id="5" name="Picture 3" descr="D:\Мои документы\Мензелинск\герб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024" y="195750"/>
            <a:ext cx="1133361" cy="1431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Ринат\Documents\2020 год\Сход 2020\фото на сход\3Ppwow00fI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4348" y="1500174"/>
            <a:ext cx="3714776" cy="4929222"/>
          </a:xfrm>
          <a:prstGeom prst="rect">
            <a:avLst/>
          </a:prstGeom>
          <a:noFill/>
        </p:spPr>
      </p:pic>
      <p:pic>
        <p:nvPicPr>
          <p:cNvPr id="4099" name="Picture 3" descr="C:\Users\Ринат\Desktop\фотографии 05.2017\фото на сход 2018\субботники\20170829_17032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0562" y="1571612"/>
            <a:ext cx="4429156" cy="48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748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Ринат\AppData\Local\Microsoft\Windows\Temporary Internet Files\Content.Outlook\98WXBAIY\IMG-20201028-WA002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2214554"/>
            <a:ext cx="3822700" cy="3929089"/>
          </a:xfrm>
          <a:prstGeom prst="rect">
            <a:avLst/>
          </a:prstGeom>
          <a:noFill/>
        </p:spPr>
      </p:pic>
      <p:pic>
        <p:nvPicPr>
          <p:cNvPr id="9219" name="Picture 3" descr="C:\Users\Ринат\AppData\Local\Microsoft\Windows\Temporary Internet Files\Content.Outlook\98WXBAIY\IMG-20201028-WA00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214554"/>
            <a:ext cx="3822700" cy="4000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Ринат\AppData\Local\Microsoft\Windows\Temporary Internet Files\Content.Outlook\98WXBAIY\IMG-20201028-WA003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275" y="2071678"/>
            <a:ext cx="3822700" cy="4143403"/>
          </a:xfrm>
          <a:prstGeom prst="rect">
            <a:avLst/>
          </a:prstGeom>
          <a:noFill/>
        </p:spPr>
      </p:pic>
      <p:pic>
        <p:nvPicPr>
          <p:cNvPr id="10243" name="Picture 3" descr="C:\Users\Ринат\AppData\Local\Microsoft\Windows\Temporary Internet Files\Content.Outlook\98WXBAIY\IMG-20201028-WA0027 (2)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43115"/>
            <a:ext cx="3822700" cy="4071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7774</TotalTime>
  <Words>53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Слайд 1</vt:lpstr>
      <vt:lpstr>Население </vt:lpstr>
      <vt:lpstr>Слайд 3</vt:lpstr>
      <vt:lpstr>СЛУЖБЫ</vt:lpstr>
      <vt:lpstr>Слайд 5</vt:lpstr>
      <vt:lpstr>Ураза байрам</vt:lpstr>
      <vt:lpstr>Начальная школа и  детский сад</vt:lpstr>
      <vt:lpstr>Слайд 8</vt:lpstr>
      <vt:lpstr>Слайд 9</vt:lpstr>
      <vt:lpstr>Слайд 10</vt:lpstr>
      <vt:lpstr>Слайд 11</vt:lpstr>
      <vt:lpstr>Слайд 12</vt:lpstr>
      <vt:lpstr>      </vt:lpstr>
      <vt:lpstr>Слайд 14</vt:lpstr>
      <vt:lpstr>Слайд 15</vt:lpstr>
      <vt:lpstr> </vt:lpstr>
      <vt:lpstr>Работа с участковым уполномоченным полиции</vt:lpstr>
      <vt:lpstr>Слайд 18</vt:lpstr>
      <vt:lpstr>Встреча с населением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Ринат</cp:lastModifiedBy>
  <cp:revision>359</cp:revision>
  <dcterms:created xsi:type="dcterms:W3CDTF">2017-02-04T14:33:57Z</dcterms:created>
  <dcterms:modified xsi:type="dcterms:W3CDTF">2020-10-28T10:30:47Z</dcterms:modified>
</cp:coreProperties>
</file>